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78BBD-F9A9-4542-93E7-5917539AEFA8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2E77D-3495-4AB7-A274-4916212493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94676-2A23-4F7A-875C-351DB0253783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46170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868FC-AD19-4BAE-BC3B-414424B8DC60}" type="datetimeFigureOut">
              <a:rPr lang="zh-CN" altLang="en-US" smtClean="0"/>
              <a:pPr/>
              <a:t>2021/5/12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432EA-0ED2-49B5-A709-32B1E92AB1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797374" y="620688"/>
            <a:ext cx="7560840" cy="5616624"/>
            <a:chOff x="797374" y="620688"/>
            <a:chExt cx="7560840" cy="5616624"/>
          </a:xfrm>
        </p:grpSpPr>
        <p:grpSp>
          <p:nvGrpSpPr>
            <p:cNvPr id="2" name="组合 24"/>
            <p:cNvGrpSpPr/>
            <p:nvPr/>
          </p:nvGrpSpPr>
          <p:grpSpPr>
            <a:xfrm>
              <a:off x="797374" y="620688"/>
              <a:ext cx="7560840" cy="5616624"/>
              <a:chOff x="107504" y="620688"/>
              <a:chExt cx="7560840" cy="5616624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6300192" y="980728"/>
                <a:ext cx="1296144" cy="396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400" dirty="0" smtClean="0"/>
                  <a:t>file in </a:t>
                </a:r>
                <a:r>
                  <a:rPr lang="en-US" altLang="zh-CN" sz="1400" dirty="0" err="1" smtClean="0"/>
                  <a:t>fasta</a:t>
                </a:r>
                <a:endParaRPr lang="zh-CN" altLang="en-US" sz="1400" dirty="0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3779912" y="980728"/>
                <a:ext cx="1656184" cy="396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400" dirty="0" smtClean="0"/>
                  <a:t>file in </a:t>
                </a:r>
                <a:r>
                  <a:rPr lang="en-US" altLang="zh-CN" sz="1400" dirty="0" err="1" smtClean="0"/>
                  <a:t>phylip</a:t>
                </a:r>
                <a:endParaRPr lang="zh-CN" altLang="en-US" sz="1400" dirty="0"/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179512" y="980728"/>
                <a:ext cx="1512168" cy="396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400" dirty="0" smtClean="0"/>
                  <a:t>file in </a:t>
                </a:r>
                <a:r>
                  <a:rPr lang="en-US" altLang="zh-CN" sz="1400" dirty="0" err="1" smtClean="0"/>
                  <a:t>ALN</a:t>
                </a:r>
                <a:endParaRPr lang="zh-CN" altLang="en-US" sz="1400" dirty="0"/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1979712" y="980728"/>
                <a:ext cx="1512168" cy="396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400" dirty="0" smtClean="0"/>
                  <a:t>file in nexus</a:t>
                </a:r>
                <a:endParaRPr lang="zh-CN" altLang="en-US" sz="1400" dirty="0"/>
              </a:p>
            </p:txBody>
          </p:sp>
          <p:sp>
            <p:nvSpPr>
              <p:cNvPr id="35" name="右大括号 34"/>
              <p:cNvSpPr/>
              <p:nvPr/>
            </p:nvSpPr>
            <p:spPr>
              <a:xfrm rot="5400000">
                <a:off x="3241275" y="79202"/>
                <a:ext cx="1365304" cy="6048675"/>
              </a:xfrm>
              <a:prstGeom prst="rightBrace">
                <a:avLst>
                  <a:gd name="adj1" fmla="val 8552"/>
                  <a:gd name="adj2" fmla="val 4495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/>
              </a:p>
            </p:txBody>
          </p:sp>
          <p:cxnSp>
            <p:nvCxnSpPr>
              <p:cNvPr id="36" name="直接箭头连接符 35"/>
              <p:cNvCxnSpPr/>
              <p:nvPr/>
            </p:nvCxnSpPr>
            <p:spPr>
              <a:xfrm>
                <a:off x="6948264" y="2222912"/>
                <a:ext cx="0" cy="30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箭头连接符 37"/>
              <p:cNvCxnSpPr/>
              <p:nvPr/>
            </p:nvCxnSpPr>
            <p:spPr>
              <a:xfrm>
                <a:off x="899589" y="1376728"/>
                <a:ext cx="3" cy="115204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矩形 45"/>
              <p:cNvSpPr/>
              <p:nvPr/>
            </p:nvSpPr>
            <p:spPr>
              <a:xfrm>
                <a:off x="3491880" y="3841304"/>
                <a:ext cx="1944216" cy="36991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400" dirty="0" smtClean="0"/>
                  <a:t>Figure for aligned sequences</a:t>
                </a:r>
                <a:endParaRPr lang="zh-CN" altLang="en-US" sz="1400" dirty="0"/>
              </a:p>
            </p:txBody>
          </p:sp>
          <p:sp>
            <p:nvSpPr>
              <p:cNvPr id="48" name="弧形 47"/>
              <p:cNvSpPr/>
              <p:nvPr/>
            </p:nvSpPr>
            <p:spPr>
              <a:xfrm>
                <a:off x="2123728" y="3635152"/>
                <a:ext cx="2016000" cy="2016224"/>
              </a:xfrm>
              <a:prstGeom prst="arc">
                <a:avLst>
                  <a:gd name="adj1" fmla="val 20188496"/>
                  <a:gd name="adj2" fmla="val 18154151"/>
                </a:avLst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/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395536" y="4429132"/>
                <a:ext cx="3533522" cy="574124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400" dirty="0" smtClean="0"/>
                  <a:t>Modification by redrawing on the display , font size, font type, and color theme of aligned sequences</a:t>
                </a:r>
                <a:endParaRPr lang="zh-CN" altLang="en-US" sz="1400" dirty="0"/>
              </a:p>
            </p:txBody>
          </p:sp>
          <p:cxnSp>
            <p:nvCxnSpPr>
              <p:cNvPr id="55" name="直接箭头连接符 54"/>
              <p:cNvCxnSpPr>
                <a:stCxn id="46" idx="2"/>
                <a:endCxn id="56" idx="0"/>
              </p:cNvCxnSpPr>
              <p:nvPr/>
            </p:nvCxnSpPr>
            <p:spPr>
              <a:xfrm>
                <a:off x="4463988" y="4211216"/>
                <a:ext cx="0" cy="165618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矩形 55"/>
              <p:cNvSpPr/>
              <p:nvPr/>
            </p:nvSpPr>
            <p:spPr>
              <a:xfrm>
                <a:off x="3491880" y="5867400"/>
                <a:ext cx="1944216" cy="36991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400" dirty="0" smtClean="0"/>
                  <a:t>Export figure as </a:t>
                </a:r>
              </a:p>
              <a:p>
                <a:pPr algn="ctr"/>
                <a:r>
                  <a:rPr lang="en-US" altLang="zh-CN" sz="1400" dirty="0" smtClean="0"/>
                  <a:t>SVG, PDF, or PNG</a:t>
                </a:r>
                <a:endParaRPr lang="zh-CN" altLang="en-US" sz="1400" dirty="0"/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107504" y="692697"/>
                <a:ext cx="7560840" cy="710208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19671" y="620688"/>
                <a:ext cx="475252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 smtClean="0"/>
                  <a:t>Input main features (aligned sequences)</a:t>
                </a:r>
                <a:endParaRPr lang="zh-CN" altLang="en-US" sz="1600" dirty="0"/>
              </a:p>
            </p:txBody>
          </p:sp>
          <p:sp>
            <p:nvSpPr>
              <p:cNvPr id="52" name="弧形 51"/>
              <p:cNvSpPr/>
              <p:nvPr/>
            </p:nvSpPr>
            <p:spPr>
              <a:xfrm>
                <a:off x="4499992" y="4005064"/>
                <a:ext cx="2016000" cy="2026097"/>
              </a:xfrm>
              <a:prstGeom prst="arc">
                <a:avLst>
                  <a:gd name="adj1" fmla="val 16344989"/>
                  <a:gd name="adj2" fmla="val 5279347"/>
                </a:avLst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/>
              </a:p>
            </p:txBody>
          </p:sp>
          <p:sp>
            <p:nvSpPr>
              <p:cNvPr id="58" name="矩形 57"/>
              <p:cNvSpPr/>
              <p:nvPr/>
            </p:nvSpPr>
            <p:spPr>
              <a:xfrm>
                <a:off x="5796136" y="4715272"/>
                <a:ext cx="1512168" cy="4320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400" dirty="0" smtClean="0"/>
                  <a:t>Refine in a built-in </a:t>
                </a:r>
              </a:p>
              <a:p>
                <a:pPr algn="ctr"/>
                <a:r>
                  <a:rPr lang="en-US" altLang="zh-CN" sz="1400" dirty="0" smtClean="0"/>
                  <a:t>SVG-edit server</a:t>
                </a:r>
                <a:endParaRPr lang="zh-CN" altLang="en-US" sz="1400" dirty="0"/>
              </a:p>
            </p:txBody>
          </p:sp>
        </p:grpSp>
        <p:cxnSp>
          <p:nvCxnSpPr>
            <p:cNvPr id="41" name="直接箭头连接符 40"/>
            <p:cNvCxnSpPr/>
            <p:nvPr/>
          </p:nvCxnSpPr>
          <p:spPr>
            <a:xfrm>
              <a:off x="7637870" y="1384306"/>
              <a:ext cx="0" cy="111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305718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58</Words>
  <Application>Microsoft Office PowerPoint</Application>
  <PresentationFormat>全屏显示(4:3)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123</dc:creator>
  <cp:lastModifiedBy>Administrator</cp:lastModifiedBy>
  <cp:revision>17</cp:revision>
  <dcterms:created xsi:type="dcterms:W3CDTF">2014-07-17T13:37:00Z</dcterms:created>
  <dcterms:modified xsi:type="dcterms:W3CDTF">2021-05-12T07:07:23Z</dcterms:modified>
</cp:coreProperties>
</file>